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>
      <a:defRPr lang="de-DE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3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9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CFDF-C4A9-40D5-A9E4-0D9396E5CEFB}" type="datetimeFigureOut">
              <a:rPr lang="de-DE" smtClean="0"/>
              <a:t>13.11.2016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8B8B4-C5E8-47F4-9BD8-4CB8DA1CE10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4337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CFDF-C4A9-40D5-A9E4-0D9396E5CEFB}" type="datetimeFigureOut">
              <a:rPr lang="de-DE" smtClean="0"/>
              <a:t>13.11.2016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8B8B4-C5E8-47F4-9BD8-4CB8DA1CE10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4035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CFDF-C4A9-40D5-A9E4-0D9396E5CEFB}" type="datetimeFigureOut">
              <a:rPr lang="de-DE" smtClean="0"/>
              <a:t>13.11.2016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8B8B4-C5E8-47F4-9BD8-4CB8DA1CE10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0511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CFDF-C4A9-40D5-A9E4-0D9396E5CEFB}" type="datetimeFigureOut">
              <a:rPr lang="de-DE" smtClean="0"/>
              <a:t>13.11.2016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8B8B4-C5E8-47F4-9BD8-4CB8DA1CE10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2342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CFDF-C4A9-40D5-A9E4-0D9396E5CEFB}" type="datetimeFigureOut">
              <a:rPr lang="de-DE" smtClean="0"/>
              <a:t>13.11.2016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8B8B4-C5E8-47F4-9BD8-4CB8DA1CE10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0188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CFDF-C4A9-40D5-A9E4-0D9396E5CEFB}" type="datetimeFigureOut">
              <a:rPr lang="de-DE" smtClean="0"/>
              <a:t>13.11.2016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8B8B4-C5E8-47F4-9BD8-4CB8DA1CE10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478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CFDF-C4A9-40D5-A9E4-0D9396E5CEFB}" type="datetimeFigureOut">
              <a:rPr lang="de-DE" smtClean="0"/>
              <a:t>13.11.2016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8B8B4-C5E8-47F4-9BD8-4CB8DA1CE10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4199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CFDF-C4A9-40D5-A9E4-0D9396E5CEFB}" type="datetimeFigureOut">
              <a:rPr lang="de-DE" smtClean="0"/>
              <a:t>13.11.2016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8B8B4-C5E8-47F4-9BD8-4CB8DA1CE10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3874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CFDF-C4A9-40D5-A9E4-0D9396E5CEFB}" type="datetimeFigureOut">
              <a:rPr lang="de-DE" smtClean="0"/>
              <a:t>13.11.2016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8B8B4-C5E8-47F4-9BD8-4CB8DA1CE10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3600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CFDF-C4A9-40D5-A9E4-0D9396E5CEFB}" type="datetimeFigureOut">
              <a:rPr lang="de-DE" smtClean="0"/>
              <a:t>13.11.2016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8B8B4-C5E8-47F4-9BD8-4CB8DA1CE10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5222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CFDF-C4A9-40D5-A9E4-0D9396E5CEFB}" type="datetimeFigureOut">
              <a:rPr lang="de-DE" smtClean="0"/>
              <a:t>13.11.2016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8B8B4-C5E8-47F4-9BD8-4CB8DA1CE10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3670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B3CFDF-C4A9-40D5-A9E4-0D9396E5CEFB}" type="datetimeFigureOut">
              <a:rPr lang="de-DE" smtClean="0"/>
              <a:t>13.11.2016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B8B8B4-C5E8-47F4-9BD8-4CB8DA1CE10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2308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C:\Users\rainer\Desktop\terminhintergrund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feld 2"/>
          <p:cNvSpPr txBox="1"/>
          <p:nvPr/>
        </p:nvSpPr>
        <p:spPr>
          <a:xfrm>
            <a:off x="3740727" y="1174173"/>
            <a:ext cx="5174673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b="1">
                <a:effectLst>
                  <a:outerShdw dist="38100" dir="2700000" algn="bl">
                    <a:schemeClr val="accent5"/>
                  </a:outerShdw>
                </a:effectLst>
              </a:rPr>
              <a:t>Lehrerkonferenz</a:t>
            </a:r>
            <a:endParaRPr lang="de-DE" sz="4400"/>
          </a:p>
          <a:p>
            <a:r>
              <a:rPr lang="de-DE" sz="4400" b="1">
                <a:effectLst>
                  <a:outerShdw dist="38100" dir="2700000" algn="bl">
                    <a:schemeClr val="accent5"/>
                  </a:outerShdw>
                </a:effectLst>
              </a:rPr>
              <a:t>am 20. November</a:t>
            </a:r>
            <a:endParaRPr lang="de-DE" sz="4400"/>
          </a:p>
          <a:p>
            <a:r>
              <a:rPr lang="de-DE" sz="4400" b="1">
                <a:effectLst>
                  <a:outerShdw dist="38100" dir="2700000" algn="bl">
                    <a:schemeClr val="accent5"/>
                  </a:outerShdw>
                </a:effectLst>
              </a:rPr>
              <a:t>um 14 Uhr</a:t>
            </a:r>
            <a:endParaRPr lang="de-DE" sz="4400"/>
          </a:p>
          <a:p>
            <a:endParaRPr lang="de-DE" sz="4400"/>
          </a:p>
        </p:txBody>
      </p:sp>
    </p:spTree>
    <p:extLst>
      <p:ext uri="{BB962C8B-B14F-4D97-AF65-F5344CB8AC3E}">
        <p14:creationId xmlns:p14="http://schemas.microsoft.com/office/powerpoint/2010/main" val="1910551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C:\Users\rainer\Desktop\terminhintergrund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feld 3"/>
          <p:cNvSpPr txBox="1"/>
          <p:nvPr/>
        </p:nvSpPr>
        <p:spPr>
          <a:xfrm>
            <a:off x="904009" y="448092"/>
            <a:ext cx="6597255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5400" b="1">
                <a:effectLst>
                  <a:outerShdw blurRad="38100" dist="22860" dir="5400000" algn="tl">
                    <a:srgbClr val="000000">
                      <a:alpha val="30000"/>
                    </a:srgbClr>
                  </a:outerShdw>
                </a:effectLst>
              </a:rPr>
              <a:t>Nächste SV-Sitzung</a:t>
            </a:r>
            <a:endParaRPr lang="de-DE" sz="5400"/>
          </a:p>
          <a:p>
            <a:r>
              <a:rPr lang="de-DE" sz="5400" b="1">
                <a:effectLst>
                  <a:outerShdw blurRad="38100" dist="22860" dir="5400000" algn="tl">
                    <a:srgbClr val="000000">
                      <a:alpha val="30000"/>
                    </a:srgbClr>
                  </a:outerShdw>
                </a:effectLst>
              </a:rPr>
              <a:t>am 5. Januar, 9:30 Uhr</a:t>
            </a:r>
            <a:endParaRPr lang="de-DE" sz="5400"/>
          </a:p>
          <a:p>
            <a:r>
              <a:rPr lang="de-DE" sz="5400" b="1">
                <a:effectLst>
                  <a:outerShdw blurRad="38100" dist="22860" dir="5400000" algn="tl">
                    <a:srgbClr val="000000">
                      <a:alpha val="30000"/>
                    </a:srgbClr>
                  </a:outerShdw>
                </a:effectLst>
              </a:rPr>
              <a:t>Raum 240</a:t>
            </a:r>
            <a:endParaRPr lang="de-DE" sz="5400"/>
          </a:p>
        </p:txBody>
      </p:sp>
    </p:spTree>
    <p:extLst>
      <p:ext uri="{BB962C8B-B14F-4D97-AF65-F5344CB8AC3E}">
        <p14:creationId xmlns:p14="http://schemas.microsoft.com/office/powerpoint/2010/main" val="42040561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20000"/>
                <a:lumOff val="80000"/>
              </a:schemeClr>
            </a:gs>
            <a:gs pos="100000">
              <a:srgbClr val="92D050"/>
            </a:gs>
          </a:gsLst>
          <a:lin ang="1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C:\Users\rainer\Desktop\essen2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250"/>
          <a:stretch/>
        </p:blipFill>
        <p:spPr bwMode="auto">
          <a:xfrm>
            <a:off x="1" y="1673640"/>
            <a:ext cx="5413664" cy="34698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Grafik 2" descr="C:\Users\rainer\Desktop\essen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6786" y="0"/>
            <a:ext cx="4867214" cy="306531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feld 4"/>
          <p:cNvSpPr txBox="1"/>
          <p:nvPr/>
        </p:nvSpPr>
        <p:spPr>
          <a:xfrm>
            <a:off x="1" y="135082"/>
            <a:ext cx="41913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b="1">
                <a:effectLst>
                  <a:outerShdw dist="38100" dir="2700000" algn="bl">
                    <a:schemeClr val="accent5"/>
                  </a:outerShdw>
                </a:effectLst>
              </a:rPr>
              <a:t>Heute in der Mensa: </a:t>
            </a:r>
            <a:endParaRPr lang="de-DE" sz="3600"/>
          </a:p>
          <a:p>
            <a:endParaRPr lang="de-DE" sz="3600"/>
          </a:p>
        </p:txBody>
      </p:sp>
      <p:sp>
        <p:nvSpPr>
          <p:cNvPr id="6" name="Textfeld 5"/>
          <p:cNvSpPr txBox="1"/>
          <p:nvPr/>
        </p:nvSpPr>
        <p:spPr>
          <a:xfrm>
            <a:off x="1" y="1673640"/>
            <a:ext cx="23081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400" b="1">
                <a:effectLst>
                  <a:outerShdw dist="38100" dir="2700000" algn="bl">
                    <a:schemeClr val="accent5"/>
                  </a:outerShdw>
                </a:effectLst>
              </a:rPr>
              <a:t>Gericht 1</a:t>
            </a:r>
            <a:endParaRPr lang="de-DE" sz="4400"/>
          </a:p>
        </p:txBody>
      </p:sp>
      <p:sp>
        <p:nvSpPr>
          <p:cNvPr id="7" name="Textfeld 6"/>
          <p:cNvSpPr txBox="1"/>
          <p:nvPr/>
        </p:nvSpPr>
        <p:spPr>
          <a:xfrm>
            <a:off x="6835804" y="3065318"/>
            <a:ext cx="23081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400" b="1">
                <a:effectLst>
                  <a:outerShdw dist="38100" dir="2700000" algn="bl">
                    <a:schemeClr val="accent5"/>
                  </a:outerShdw>
                </a:effectLst>
              </a:rPr>
              <a:t>Gericht </a:t>
            </a:r>
            <a:r>
              <a:rPr lang="de-DE" sz="4400" b="1" smtClean="0">
                <a:effectLst>
                  <a:outerShdw dist="38100" dir="2700000" algn="bl">
                    <a:schemeClr val="accent5"/>
                  </a:outerShdw>
                </a:effectLst>
              </a:rPr>
              <a:t>2</a:t>
            </a:r>
            <a:endParaRPr lang="de-DE" sz="4400"/>
          </a:p>
        </p:txBody>
      </p:sp>
      <p:sp>
        <p:nvSpPr>
          <p:cNvPr id="8" name="Textfeld 7"/>
          <p:cNvSpPr txBox="1"/>
          <p:nvPr/>
        </p:nvSpPr>
        <p:spPr>
          <a:xfrm>
            <a:off x="3546514" y="4281400"/>
            <a:ext cx="31638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b="1" smtClean="0">
                <a:effectLst>
                  <a:outerShdw dist="38100" dir="2700000" algn="bl">
                    <a:schemeClr val="accent5"/>
                  </a:outerShdw>
                </a:effectLst>
              </a:rPr>
              <a:t>Guten Appetit! </a:t>
            </a:r>
            <a:endParaRPr lang="de-DE" sz="3600"/>
          </a:p>
          <a:p>
            <a:endParaRPr lang="de-DE" sz="3600"/>
          </a:p>
        </p:txBody>
      </p:sp>
    </p:spTree>
    <p:extLst>
      <p:ext uri="{BB962C8B-B14F-4D97-AF65-F5344CB8AC3E}">
        <p14:creationId xmlns:p14="http://schemas.microsoft.com/office/powerpoint/2010/main" val="2973312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</Words>
  <Application>Microsoft Office PowerPoint</Application>
  <PresentationFormat>Bildschirmpräsentation (16:9)</PresentationFormat>
  <Paragraphs>10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rainer</dc:creator>
  <cp:lastModifiedBy>rainer</cp:lastModifiedBy>
  <cp:revision>22</cp:revision>
  <dcterms:created xsi:type="dcterms:W3CDTF">2016-11-13T15:31:03Z</dcterms:created>
  <dcterms:modified xsi:type="dcterms:W3CDTF">2016-11-13T19:27:09Z</dcterms:modified>
</cp:coreProperties>
</file>